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259" r:id="rId3"/>
    <p:sldId id="261" r:id="rId4"/>
    <p:sldId id="260" r:id="rId5"/>
    <p:sldId id="262" r:id="rId6"/>
    <p:sldId id="263" r:id="rId7"/>
    <p:sldId id="264" r:id="rId8"/>
    <p:sldId id="353" r:id="rId9"/>
    <p:sldId id="362" r:id="rId10"/>
    <p:sldId id="265" r:id="rId11"/>
    <p:sldId id="279" r:id="rId12"/>
    <p:sldId id="266" r:id="rId13"/>
    <p:sldId id="267" r:id="rId14"/>
    <p:sldId id="268" r:id="rId15"/>
    <p:sldId id="285" r:id="rId16"/>
    <p:sldId id="286" r:id="rId17"/>
    <p:sldId id="287" r:id="rId18"/>
    <p:sldId id="288" r:id="rId19"/>
    <p:sldId id="289" r:id="rId20"/>
    <p:sldId id="351" r:id="rId21"/>
    <p:sldId id="352" r:id="rId22"/>
    <p:sldId id="291" r:id="rId23"/>
    <p:sldId id="269" r:id="rId24"/>
    <p:sldId id="270" r:id="rId25"/>
    <p:sldId id="271" r:id="rId26"/>
    <p:sldId id="272" r:id="rId27"/>
    <p:sldId id="283" r:id="rId28"/>
    <p:sldId id="282" r:id="rId29"/>
    <p:sldId id="284" r:id="rId30"/>
    <p:sldId id="294" r:id="rId31"/>
    <p:sldId id="295" r:id="rId32"/>
    <p:sldId id="296" r:id="rId33"/>
    <p:sldId id="298" r:id="rId34"/>
    <p:sldId id="299" r:id="rId35"/>
    <p:sldId id="300" r:id="rId36"/>
    <p:sldId id="301" r:id="rId37"/>
    <p:sldId id="302" r:id="rId38"/>
    <p:sldId id="303" r:id="rId39"/>
    <p:sldId id="33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6" r:id="rId52"/>
    <p:sldId id="315" r:id="rId53"/>
    <p:sldId id="317" r:id="rId54"/>
    <p:sldId id="320" r:id="rId55"/>
    <p:sldId id="363" r:id="rId56"/>
    <p:sldId id="364" r:id="rId57"/>
    <p:sldId id="365" r:id="rId58"/>
    <p:sldId id="366" r:id="rId59"/>
    <p:sldId id="367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  <p:sldId id="382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75" d="100"/>
          <a:sy n="75" d="100"/>
        </p:scale>
        <p:origin x="4020" y="4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A43E6-883E-494D-84A6-C81CBBC55B8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52DC9-34FF-4655-9DB0-25DD6800D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7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61CD9D1-77CA-4FEA-8700-A75BD14EF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4F3C71D-A694-4BD1-B80D-265EC8AC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29ED37-60CD-445B-83FC-6D4C8EF5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31BA093-D740-4E44-A239-970C1899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1383B16-9C70-4A9A-BBCF-5FD2A679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벤치마킹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1602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81150"/>
            <a:ext cx="10512424" cy="3651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30036"/>
            <a:ext cx="5157787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30036"/>
            <a:ext cx="5183188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4247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웹_벤치마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3324888" cy="36512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lang="ko-KR" altLang="en-US" dirty="0"/>
              <a:t>화면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27324" y="365126"/>
            <a:ext cx="3324888" cy="365125"/>
          </a:xfrm>
          <a:ln>
            <a:solidFill>
              <a:schemeClr val="tx1"/>
            </a:solidFill>
          </a:ln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부 설명 </a:t>
            </a:r>
            <a:r>
              <a:rPr lang="en-US" altLang="ko-KR" dirty="0"/>
              <a:t>– </a:t>
            </a:r>
            <a:r>
              <a:rPr lang="ko-KR" altLang="en-US"/>
              <a:t>페이지 번호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872836"/>
            <a:ext cx="10512424" cy="4164677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그림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8" y="5120640"/>
            <a:ext cx="10515600" cy="158773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659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9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67D09A7-8B71-4CD2-9571-3AF58DE5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24021C3-E874-4255-B2F2-D5118610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8ACB8A-744D-48C4-9088-92FC43C21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08BC7A-8636-42AB-9320-C377738F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54BB1F-4571-40DD-8AA4-8CA906DF5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4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Mnet </a:t>
            </a: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전체 메뉴를 볼 수 있는 아이콘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이용권 종류 및 구매를 할 </a:t>
            </a:r>
            <a:r>
              <a:rPr lang="ko-KR" altLang="en-US" dirty="0" err="1" smtClean="0"/>
              <a:t>수있는</a:t>
            </a:r>
            <a:r>
              <a:rPr lang="ko-KR" altLang="en-US" dirty="0" smtClean="0"/>
              <a:t>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현재 재생중인 재생 목록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음원</a:t>
            </a:r>
            <a:r>
              <a:rPr lang="ko-KR" altLang="en-US" dirty="0" smtClean="0"/>
              <a:t> 카테고리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Mnet</a:t>
            </a:r>
            <a:r>
              <a:rPr lang="ko-KR" altLang="en-US" dirty="0" smtClean="0"/>
              <a:t>에서 상영하는 프로그램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클립과 프로그램 참여 이벤트 소개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주제별 추천 노래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 </a:t>
            </a:r>
            <a:r>
              <a:rPr lang="ko-KR" altLang="en-US" dirty="0" err="1" smtClean="0"/>
              <a:t>인기있는</a:t>
            </a:r>
            <a:r>
              <a:rPr lang="ko-KR" altLang="en-US" dirty="0" smtClean="0"/>
              <a:t> 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오늘의 </a:t>
            </a:r>
            <a:r>
              <a:rPr lang="ko-KR" altLang="en-US" dirty="0" err="1" smtClean="0"/>
              <a:t>태그등</a:t>
            </a:r>
            <a:r>
              <a:rPr lang="ko-KR" altLang="en-US" dirty="0" smtClean="0"/>
              <a:t> 의 노래 추천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음악 추천 카테고리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8</a:t>
            </a:r>
            <a:r>
              <a:rPr lang="ko-KR" altLang="en-US" dirty="0" smtClean="0"/>
              <a:t>번의 목록 전체 보기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실시간 </a:t>
            </a:r>
            <a:r>
              <a:rPr lang="en-US" altLang="ko-KR" dirty="0" smtClean="0"/>
              <a:t>TOP 100 </a:t>
            </a:r>
            <a:r>
              <a:rPr lang="ko-KR" altLang="en-US" dirty="0" smtClean="0"/>
              <a:t>차트</a:t>
            </a:r>
            <a:endParaRPr lang="en-US" altLang="ko-KR" dirty="0" smtClean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4" name="직사각형 13"/>
          <p:cNvSpPr/>
          <p:nvPr/>
        </p:nvSpPr>
        <p:spPr>
          <a:xfrm>
            <a:off x="3358444" y="1326446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114800" y="1326446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93733" y="1326446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51200" y="1845734"/>
            <a:ext cx="1326444" cy="1806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78400" y="1845734"/>
            <a:ext cx="462844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68133" y="3177823"/>
            <a:ext cx="914400" cy="4515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56844" y="982134"/>
            <a:ext cx="186267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27778" y="970845"/>
            <a:ext cx="186267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27600" y="970845"/>
            <a:ext cx="186267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04178" y="970845"/>
            <a:ext cx="186267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54812" y="84607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493479" y="8404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8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859434" y="8404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5147301" y="8404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318501" y="116780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3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086146" y="116780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sp>
        <p:nvSpPr>
          <p:cNvPr id="3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859434" y="116780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sp>
        <p:nvSpPr>
          <p:cNvPr id="3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22546" y="165887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  <p:sp>
        <p:nvSpPr>
          <p:cNvPr id="3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927168" y="165887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9</a:t>
            </a:r>
            <a:endParaRPr lang="en-US" sz="1300" dirty="0"/>
          </a:p>
        </p:txBody>
      </p:sp>
      <p:sp>
        <p:nvSpPr>
          <p:cNvPr id="35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39479" y="298532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6" name="TextBox 35"/>
          <p:cNvSpPr txBox="1"/>
          <p:nvPr/>
        </p:nvSpPr>
        <p:spPr>
          <a:xfrm>
            <a:off x="3149597" y="294639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10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18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장르별 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장르별 음악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9169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 smtClean="0"/>
              <a:t>Mnet</a:t>
            </a:r>
            <a:r>
              <a:rPr lang="ko-KR" altLang="en-US" dirty="0" smtClean="0"/>
              <a:t>에서 만든 융합 장르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Mnet</a:t>
            </a:r>
            <a:r>
              <a:rPr lang="ko-KR" altLang="en-US" dirty="0" smtClean="0"/>
              <a:t>에서 만든 융합 장르 목록 보기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대표 장르들 목록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가요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발라드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댄스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아이돌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국내힙합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 </a:t>
            </a:r>
            <a:r>
              <a:rPr lang="ko-KR" altLang="en-US" dirty="0" err="1" smtClean="0"/>
              <a:t>록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..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22977" y="3057934"/>
            <a:ext cx="2223912" cy="17328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20946" y="29331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51199" y="2730555"/>
            <a:ext cx="824090" cy="1975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77390" y="262271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9909" y="2431400"/>
            <a:ext cx="2156179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60457" y="229534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4585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6077"/>
            <a:ext cx="3324888" cy="365125"/>
          </a:xfrm>
        </p:spPr>
        <p:txBody>
          <a:bodyPr/>
          <a:lstStyle/>
          <a:p>
            <a:r>
              <a:rPr lang="ko-KR" altLang="en-US" dirty="0" smtClean="0"/>
              <a:t>추천 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추천 음악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94" y="1229029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 smtClean="0"/>
              <a:t>Best </a:t>
            </a:r>
            <a:r>
              <a:rPr lang="ko-KR" altLang="en-US" dirty="0" smtClean="0"/>
              <a:t>추천 플레이리스트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테마별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나의 맞춤 추천 라디오 </a:t>
            </a:r>
            <a:r>
              <a:rPr lang="en-US" altLang="ko-KR" dirty="0" smtClean="0"/>
              <a:t>My TUNE </a:t>
            </a:r>
            <a:r>
              <a:rPr lang="ko-KR" altLang="en-US" dirty="0" smtClean="0"/>
              <a:t>장르별 </a:t>
            </a:r>
            <a:r>
              <a:rPr lang="ko-KR" altLang="en-US" dirty="0" err="1" smtClean="0"/>
              <a:t>테마별</a:t>
            </a:r>
            <a:r>
              <a:rPr lang="ko-KR" altLang="en-US" dirty="0" smtClean="0"/>
              <a:t> 랜덤 재생 라디오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다른 사용자가 만들어서 공유한 음악 플레이리스트 목록과 영상 플레이 리스트</a:t>
            </a:r>
            <a:r>
              <a:rPr lang="en-US" altLang="ko-KR" dirty="0" smtClean="0"/>
              <a:t>(Mnet </a:t>
            </a:r>
            <a:r>
              <a:rPr lang="ko-KR" altLang="en-US" dirty="0" smtClean="0"/>
              <a:t>방송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목록들을 제공한다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-525644" y="2912938"/>
            <a:ext cx="361379" cy="448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90045" y="1721860"/>
            <a:ext cx="2325512" cy="119662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20280" y="160837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3135200" y="3014438"/>
            <a:ext cx="931335" cy="4459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337466" y="3025726"/>
            <a:ext cx="931335" cy="4459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212858" y="297997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67036" y="299126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067467" y="3511148"/>
            <a:ext cx="2342445" cy="14675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99303" y="348797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2987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테마와 만나다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다양한 테마 선택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사랑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흥분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편안함 </a:t>
            </a:r>
            <a:r>
              <a:rPr lang="ko-KR" altLang="en-US" dirty="0" err="1" smtClean="0"/>
              <a:t>등등등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9911" y="2246490"/>
            <a:ext cx="2184400" cy="2449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20945" y="21273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72656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테마와 만나다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선택한 테마에 해당하는 플레이리스트 추천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27020" y="1241779"/>
            <a:ext cx="2455335" cy="8805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53213" y="110571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5548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나의 맞춤 추천 라디오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맞춤 노래 로드중인 화면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로드가 끝나면 노래 한 곡이 재생된다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77732" y="2415824"/>
            <a:ext cx="970845" cy="10442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815213" y="231927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46004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공개 플레이리스트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공개 플레이리스트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90058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공개 플레이리스트 카테고리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음악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제작자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100</a:t>
            </a:r>
            <a:r>
              <a:rPr lang="ko-KR" altLang="en-US" dirty="0" smtClean="0"/>
              <a:t>개의 플레이 리스트 목록</a:t>
            </a: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dirty="0" smtClean="0"/>
              <a:t>플레이 리스트 목록 정렬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/>
              <a:t>최신순</a:t>
            </a:r>
            <a:r>
              <a:rPr lang="en-US" altLang="ko-KR" dirty="0"/>
              <a:t>, </a:t>
            </a:r>
            <a:r>
              <a:rPr lang="ko-KR" altLang="en-US" dirty="0"/>
              <a:t>일간인기</a:t>
            </a:r>
            <a:r>
              <a:rPr lang="en-US" altLang="ko-KR" dirty="0"/>
              <a:t>, </a:t>
            </a:r>
            <a:r>
              <a:rPr lang="ko-KR" altLang="en-US" dirty="0"/>
              <a:t>주간인기</a:t>
            </a:r>
            <a:r>
              <a:rPr lang="en-US" altLang="ko-KR" dirty="0"/>
              <a:t>, </a:t>
            </a:r>
            <a:r>
              <a:rPr lang="ko-KR" altLang="en-US" dirty="0" smtClean="0"/>
              <a:t>월간인기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플레이 리스트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/>
              <a:t> </a:t>
            </a:r>
            <a:r>
              <a:rPr lang="ko-KR" altLang="en-US" dirty="0" smtClean="0"/>
              <a:t>선호도 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해시태스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 날짜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48787" y="100411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18931" y="1320801"/>
            <a:ext cx="1992489" cy="2088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94324" y="118474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3211686" y="1665111"/>
            <a:ext cx="2528713" cy="29802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26590" y="157985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23" name="직사각형 22"/>
          <p:cNvSpPr/>
          <p:nvPr/>
        </p:nvSpPr>
        <p:spPr>
          <a:xfrm>
            <a:off x="5311422" y="1698979"/>
            <a:ext cx="141111" cy="1693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5136012" y="169694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239910" y="1958624"/>
            <a:ext cx="2173112" cy="581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3228190" y="181968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89743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공개 플레이리스트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정렬 유형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정렬 유형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일간인기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주간인기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월간인기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32235" y="30756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45553" y="3127023"/>
            <a:ext cx="2201335" cy="14280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66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공개 플레이리스트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제작자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인기 제작자 </a:t>
            </a:r>
            <a:r>
              <a:rPr lang="en-US" altLang="ko-KR" dirty="0" smtClean="0"/>
              <a:t>TOP 20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제작자 프로필사진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회원닉네임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구독자수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음악수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제작자소개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 날짜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9910" y="1653824"/>
            <a:ext cx="2269067" cy="299155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37879" y="15516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035337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플레이리스트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플레이리스트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플레이리스트 설명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플레이리스트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눌린 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플레이리스트이용자의 작업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ko-KR" altLang="en-US" dirty="0" err="1" smtClean="0"/>
              <a:t>댓글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플레이리스트담기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플레이리스트 </a:t>
            </a:r>
            <a:r>
              <a:rPr lang="en-US" altLang="ko-KR" dirty="0" smtClean="0"/>
              <a:t>– 2 </a:t>
            </a:r>
            <a:r>
              <a:rPr lang="ko-KR" altLang="en-US" dirty="0" smtClean="0"/>
              <a:t>로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 startAt="3"/>
            </a:pPr>
            <a:r>
              <a:rPr lang="ko-KR" altLang="en-US" dirty="0" smtClean="0"/>
              <a:t>플레이리스트에 담겨있는 노래목록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커버사진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상세정보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11688" y="1326445"/>
            <a:ext cx="2218268" cy="11740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37879" y="11960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3121376" y="2844801"/>
            <a:ext cx="2460979" cy="191346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42088" y="2286002"/>
            <a:ext cx="265290" cy="10159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5079568" y="209349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968546" y="269036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473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플레이리스트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플레이리스트</a:t>
            </a:r>
            <a:r>
              <a:rPr lang="en-US" altLang="ko-KR" dirty="0"/>
              <a:t>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플레이리스트 </a:t>
            </a:r>
            <a:r>
              <a:rPr lang="en-US" altLang="ko-KR" dirty="0" smtClean="0"/>
              <a:t>– 1 </a:t>
            </a:r>
            <a:r>
              <a:rPr lang="ko-KR" altLang="en-US" dirty="0" smtClean="0"/>
              <a:t>화면에서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번으로 눌렀을 때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더보기</a:t>
            </a:r>
            <a:r>
              <a:rPr lang="ko-KR" altLang="en-US" dirty="0" smtClean="0"/>
              <a:t> 플레이리스트로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댓글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댓글수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플레이리스트 담기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 플레이리스트로 저장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공유하기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7665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48667" y="2336801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37378" y="2681113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73689" y="3042357"/>
            <a:ext cx="711200" cy="16368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018844" y="3381024"/>
            <a:ext cx="711200" cy="16368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018413" y="22120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035345" y="259585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888590" y="28992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3882946" y="325902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541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-722760" y="2847234"/>
            <a:ext cx="558496" cy="76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메뉴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 메뉴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사용자 지정 프로필 사진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프로필 사진 설정 화면으로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환영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회원 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회원 등급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멤버십설명 및 혜택페이지로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온 에어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Mnet </a:t>
            </a:r>
            <a:r>
              <a:rPr lang="en-US" altLang="ko-KR" dirty="0" err="1" smtClean="0"/>
              <a:t>Tv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스트리밍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영상플레이어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Mnet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프로그램 클립 등 제공 화면으로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라디오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테마 별 추천 음악 </a:t>
            </a:r>
            <a:r>
              <a:rPr lang="ko-KR" altLang="en-US" dirty="0" err="1" smtClean="0"/>
              <a:t>스트리밍서비스로</a:t>
            </a:r>
            <a:r>
              <a:rPr lang="ko-KR" altLang="en-US" dirty="0" smtClean="0"/>
              <a:t>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메인 페이지로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최신음악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최신음악 소개 화면으로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엠넷차트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실시간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주간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엠카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시대별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음원</a:t>
            </a:r>
            <a:r>
              <a:rPr lang="ko-KR" altLang="en-US" dirty="0" smtClean="0"/>
              <a:t> 차트 화면으로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장르음악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장르별 음악소개 화면으로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추천음악</a:t>
            </a:r>
            <a:r>
              <a:rPr lang="en-US" altLang="ko-KR" dirty="0" smtClean="0"/>
              <a:t>(</a:t>
            </a:r>
            <a:r>
              <a:rPr lang="ko-KR" altLang="en-US" dirty="0"/>
              <a:t>공</a:t>
            </a:r>
            <a:r>
              <a:rPr lang="ko-KR" altLang="en-US" dirty="0" smtClean="0"/>
              <a:t>개</a:t>
            </a:r>
            <a:r>
              <a:rPr lang="en-US" altLang="ko-KR" dirty="0" smtClean="0"/>
              <a:t>playlist, </a:t>
            </a:r>
            <a:r>
              <a:rPr lang="ko-KR" altLang="en-US" dirty="0" smtClean="0"/>
              <a:t>나의 맞춤 추천 라디오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영상플레이리스트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인기 제작자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음악 시대별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플레이리스트 등 사용자에게 </a:t>
            </a:r>
            <a:r>
              <a:rPr lang="ko-KR" altLang="en-US" dirty="0" err="1" smtClean="0"/>
              <a:t>음원</a:t>
            </a:r>
            <a:r>
              <a:rPr lang="ko-KR" altLang="en-US" dirty="0" smtClean="0"/>
              <a:t> 추천 서비스로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매거진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가수들의 소식들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가수들의 기사 소개 페이지로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이벤트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이벤트 페이지로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공지사항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Mnet</a:t>
            </a:r>
            <a:r>
              <a:rPr lang="ko-KR" altLang="en-US" dirty="0" smtClean="0"/>
              <a:t>관련 공지사항 화면으로 이동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고객센터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고객센터 </a:t>
            </a:r>
            <a:endParaRPr lang="ko-KR" altLang="en-US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59784" y="1079070"/>
            <a:ext cx="370439" cy="35549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75918" y="1090020"/>
            <a:ext cx="841328" cy="1638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5918" y="1287136"/>
            <a:ext cx="841328" cy="13648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347392" y="1664944"/>
            <a:ext cx="326634" cy="3445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22314" y="1664944"/>
            <a:ext cx="474472" cy="3445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61499" y="1664944"/>
            <a:ext cx="282832" cy="3445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58342" y="2119404"/>
            <a:ext cx="479948" cy="2156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78336" y="95500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492444" y="97143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8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492444" y="123425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93321" y="151350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840866" y="151350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3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580052" y="151350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sp>
        <p:nvSpPr>
          <p:cNvPr id="3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00238" y="202272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sp>
        <p:nvSpPr>
          <p:cNvPr id="3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00238" y="232386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  <p:sp>
        <p:nvSpPr>
          <p:cNvPr id="3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00238" y="258121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9</a:t>
            </a:r>
            <a:endParaRPr lang="en-US" sz="1300" dirty="0"/>
          </a:p>
        </p:txBody>
      </p:sp>
      <p:sp>
        <p:nvSpPr>
          <p:cNvPr id="35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00238" y="285498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00238" y="309590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00238" y="334777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8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00238" y="362702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00238" y="386247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00238" y="411434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1" name="TextBox 40"/>
          <p:cNvSpPr txBox="1"/>
          <p:nvPr/>
        </p:nvSpPr>
        <p:spPr>
          <a:xfrm>
            <a:off x="3115530" y="281437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15530" y="305709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15530" y="330544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15530" y="358202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04242" y="381344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15530" y="409002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201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플레이리스트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/>
              <a:t>댓글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댓글</a:t>
            </a:r>
            <a:r>
              <a:rPr lang="ko-KR" altLang="en-US" dirty="0"/>
              <a:t> </a:t>
            </a:r>
            <a:r>
              <a:rPr lang="ko-KR" altLang="en-US" dirty="0" err="1"/>
              <a:t>입력칸과</a:t>
            </a:r>
            <a:r>
              <a:rPr lang="ko-KR" altLang="en-US" dirty="0"/>
              <a:t> 버튼이 제공되고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 되어있는 </a:t>
            </a:r>
            <a:r>
              <a:rPr lang="ko-KR" altLang="en-US" dirty="0" err="1"/>
              <a:t>댓글들이</a:t>
            </a:r>
            <a:r>
              <a:rPr lang="ko-KR" altLang="en-US" dirty="0"/>
              <a:t> 보여진다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댓글을</a:t>
            </a:r>
            <a:r>
              <a:rPr lang="ko-KR" altLang="en-US" dirty="0" smtClean="0"/>
              <a:t> </a:t>
            </a:r>
            <a:r>
              <a:rPr lang="ko-KR" altLang="en-US" dirty="0"/>
              <a:t>입력한 사용자의 프로필사진</a:t>
            </a:r>
            <a:r>
              <a:rPr lang="en-US" altLang="ko-KR" dirty="0"/>
              <a:t>, </a:t>
            </a:r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ko-KR" altLang="en-US" dirty="0"/>
              <a:t> 내용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ko-KR" altLang="en-US" dirty="0"/>
              <a:t> 작성 시간부터 현재시간까지의 </a:t>
            </a:r>
            <a:r>
              <a:rPr lang="ko-KR" altLang="en-US" dirty="0" smtClean="0"/>
              <a:t>차이</a:t>
            </a:r>
            <a:r>
              <a:rPr lang="en-US" altLang="ko-KR" dirty="0" smtClean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대 </a:t>
            </a:r>
            <a:r>
              <a:rPr lang="ko-KR" altLang="en-US" dirty="0" err="1"/>
              <a:t>댓글</a:t>
            </a:r>
            <a:r>
              <a:rPr lang="en-US" altLang="ko-KR" dirty="0"/>
              <a:t>(</a:t>
            </a:r>
            <a:r>
              <a:rPr lang="ko-KR" altLang="en-US" dirty="0"/>
              <a:t>수</a:t>
            </a:r>
            <a:r>
              <a:rPr lang="en-US" altLang="ko-KR" dirty="0"/>
              <a:t>) </a:t>
            </a:r>
            <a:r>
              <a:rPr lang="ko-KR" altLang="en-US" dirty="0"/>
              <a:t>대 </a:t>
            </a:r>
            <a:r>
              <a:rPr lang="ko-KR" altLang="en-US" dirty="0" err="1"/>
              <a:t>댓글을</a:t>
            </a:r>
            <a:r>
              <a:rPr lang="ko-KR" altLang="en-US" dirty="0"/>
              <a:t> 클릭해야 </a:t>
            </a:r>
            <a:r>
              <a:rPr lang="ko-KR" altLang="en-US" dirty="0" err="1"/>
              <a:t>볼수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512800" y="761327"/>
            <a:ext cx="395112" cy="1421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54308" y="1648516"/>
            <a:ext cx="2177337" cy="39930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89288" y="15080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3210504" y="2207013"/>
            <a:ext cx="2253993" cy="70592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01680" y="2105562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544507" y="2727013"/>
            <a:ext cx="395112" cy="1421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397355" y="266863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12883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대댓글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92512" y="856063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본 </a:t>
            </a:r>
            <a:r>
              <a:rPr lang="ko-KR" altLang="en-US" dirty="0" err="1" smtClean="0"/>
              <a:t>댓글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프로필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닉네임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대댓글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입력칸</a:t>
            </a:r>
            <a:r>
              <a:rPr lang="ko-KR" altLang="en-US" dirty="0" smtClean="0"/>
              <a:t> 과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대댓글</a:t>
            </a:r>
            <a:r>
              <a:rPr lang="ko-KR" altLang="en-US" dirty="0" smtClean="0"/>
              <a:t> 내용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닉네임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작성시간부터 현재시간 차이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025024" y="2241552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87622" y="1069992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10504" y="1292612"/>
            <a:ext cx="2221141" cy="4376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40009" y="116307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3205030" y="1845633"/>
            <a:ext cx="2237566" cy="3664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57876" y="177703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15981" y="2256291"/>
            <a:ext cx="2264944" cy="35549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79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플레이리스트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공유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6" y="873125"/>
            <a:ext cx="2341086" cy="4164013"/>
          </a:xfr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공유하기 했을 때 </a:t>
            </a:r>
            <a:r>
              <a:rPr lang="ko-KR" altLang="en-US" dirty="0" err="1" smtClean="0"/>
              <a:t>페이스북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카카오톡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트위터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카카오스토리로 공유 가능하고 링크 복사가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510413" y="22628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40666" y="2381958"/>
            <a:ext cx="1411112" cy="1185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24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05" y="1682579"/>
            <a:ext cx="2337919" cy="4164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매거진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매거진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추천 매거진 배너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기사의 제목이 나온다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새로운 매거진 목록들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기사 메인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나중에 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스크랩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3</a:t>
            </a:r>
            <a:r>
              <a:rPr lang="ko-KR" altLang="en-US" dirty="0" smtClean="0"/>
              <a:t>번을 누르면 나중에 보기 메뉴가 생긴다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스크랩한 기사의 사진과 제목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회사에서 광고 </a:t>
            </a:r>
            <a:r>
              <a:rPr lang="ko-KR" altLang="en-US" dirty="0" err="1" smtClean="0"/>
              <a:t>밀어주는게</a:t>
            </a:r>
            <a:r>
              <a:rPr lang="ko-KR" altLang="en-US" dirty="0" smtClean="0"/>
              <a:t> 눈에 보임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94755" y="1275644"/>
            <a:ext cx="2252134" cy="13151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87079" y="11621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2" name="직사각형 21"/>
          <p:cNvSpPr/>
          <p:nvPr/>
        </p:nvSpPr>
        <p:spPr>
          <a:xfrm>
            <a:off x="3222976" y="2861735"/>
            <a:ext cx="2190045" cy="182879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43523" y="280469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23" name="직사각형 22"/>
          <p:cNvSpPr/>
          <p:nvPr/>
        </p:nvSpPr>
        <p:spPr>
          <a:xfrm>
            <a:off x="4097528" y="2929771"/>
            <a:ext cx="173322" cy="1638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4021556" y="276719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8714" y="3444058"/>
            <a:ext cx="2243043" cy="10293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489891" y="333574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8518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 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지금 들어보세요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테마에 맞는 노래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곡 추천</a:t>
            </a:r>
            <a:r>
              <a:rPr lang="en-US" altLang="ko-KR" dirty="0" smtClean="0"/>
              <a:t>(</a:t>
            </a:r>
            <a:r>
              <a:rPr lang="ko-KR" altLang="en-US" dirty="0" smtClean="0"/>
              <a:t>랜덤재생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회원 맞춤 추천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랜덤 추천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광고성</a:t>
            </a:r>
            <a:r>
              <a:rPr lang="ko-KR" altLang="en-US" dirty="0" smtClean="0"/>
              <a:t> 추천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ME</a:t>
            </a:r>
            <a:r>
              <a:rPr lang="ko-KR" altLang="en-US" dirty="0" smtClean="0"/>
              <a:t>는 사용자 맞춤 추천 </a:t>
            </a:r>
            <a:r>
              <a:rPr lang="ko-KR" altLang="en-US" dirty="0" err="1" smtClean="0"/>
              <a:t>서비스인듯</a:t>
            </a:r>
            <a:r>
              <a:rPr lang="ko-KR" altLang="en-US" dirty="0" smtClean="0"/>
              <a:t> 하지만 랜덤 추천이나 </a:t>
            </a:r>
            <a:r>
              <a:rPr lang="ko-KR" altLang="en-US" dirty="0" err="1" smtClean="0"/>
              <a:t>광고성</a:t>
            </a:r>
            <a:r>
              <a:rPr lang="ko-KR" altLang="en-US" dirty="0" smtClean="0"/>
              <a:t> 추천으로 보인다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50713"/>
            <a:ext cx="395112" cy="15239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45554" y="1439335"/>
            <a:ext cx="2336801" cy="14957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88679" y="133149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2" name="직사각형 21"/>
          <p:cNvSpPr/>
          <p:nvPr/>
        </p:nvSpPr>
        <p:spPr>
          <a:xfrm>
            <a:off x="3222977" y="3268134"/>
            <a:ext cx="2348090" cy="13772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71746" y="319416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278532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 - 2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지금 인기 있는 곡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TOP100, </a:t>
            </a:r>
            <a:r>
              <a:rPr lang="ko-KR" altLang="en-US" dirty="0" smtClean="0"/>
              <a:t>가요 등의 장르 테마로 추천</a:t>
            </a:r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ko-KR" altLang="en-US" dirty="0" smtClean="0"/>
              <a:t>오늘의 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 날에 맞는 주제도 태그를 설정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22976" y="1343378"/>
            <a:ext cx="2410179" cy="1100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04012" y="1224252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2" name="직사각형 21"/>
          <p:cNvSpPr/>
          <p:nvPr/>
        </p:nvSpPr>
        <p:spPr>
          <a:xfrm>
            <a:off x="3256843" y="2585155"/>
            <a:ext cx="2410179" cy="129257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77389" y="253940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66900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 - 3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당신이 좋아할 것 같아요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Mnet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아이돌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컨텐츠로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광고하고있는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아이돌의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대표곡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 smtClean="0"/>
              <a:t>Wa</a:t>
            </a:r>
            <a:r>
              <a:rPr lang="en-US" altLang="ko-KR" dirty="0" err="1"/>
              <a:t>n</a:t>
            </a:r>
            <a:r>
              <a:rPr lang="en-US" altLang="ko-KR" dirty="0" err="1" smtClean="0"/>
              <a:t>na</a:t>
            </a:r>
            <a:r>
              <a:rPr lang="en-US" altLang="ko-KR" dirty="0" smtClean="0"/>
              <a:t> One </a:t>
            </a:r>
            <a:r>
              <a:rPr lang="ko-KR" altLang="en-US" dirty="0" err="1" smtClean="0"/>
              <a:t>대표곡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45554" y="1349022"/>
            <a:ext cx="2342445" cy="15973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62488" y="3121378"/>
            <a:ext cx="2342445" cy="15973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77390" y="124118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77390" y="29909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554169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( CJ ONE,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아이디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아이디</a:t>
            </a:r>
            <a:r>
              <a:rPr lang="en-US" altLang="ko-KR" dirty="0" smtClean="0"/>
              <a:t>/ </a:t>
            </a:r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타 </a:t>
            </a:r>
            <a:r>
              <a:rPr lang="en-US" altLang="ko-KR" dirty="0" smtClean="0"/>
              <a:t>SNS </a:t>
            </a:r>
            <a:r>
              <a:rPr lang="ko-KR" altLang="en-US" dirty="0" smtClean="0"/>
              <a:t>계정으로 연동회원가입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페이스북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트위터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3075790" y="268749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73776" y="1772356"/>
            <a:ext cx="2156179" cy="3330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37879" y="164194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37879" y="189029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262488" y="2528713"/>
            <a:ext cx="355601" cy="1185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09657" y="245474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4746977" y="2545645"/>
            <a:ext cx="671690" cy="1128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4560279" y="25195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222976" y="2765779"/>
            <a:ext cx="2257779" cy="6773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083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로그인실패</a:t>
            </a:r>
            <a:r>
              <a:rPr lang="ko-KR" altLang="en-US" dirty="0" smtClean="0"/>
              <a:t>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861"/>
            <a:ext cx="6989762" cy="378454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아이디와 비밀번호가 일치하는 회원이 없는 경우 동일 메시지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등록되지 않은 아이디이거나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 또는 비밀번호를 잘못 입력하셨습니다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아이디 또는 비밀번호를 다시 확인해주세요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로그인 시도 회수 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로그인 오류 허용 횟수 </a:t>
            </a:r>
            <a:r>
              <a:rPr lang="en-US" altLang="ko-KR" dirty="0" smtClean="0"/>
              <a:t>(5)</a:t>
            </a:r>
            <a:r>
              <a:rPr lang="ko-KR" altLang="en-US" dirty="0" smtClean="0"/>
              <a:t>회중 </a:t>
            </a:r>
            <a:r>
              <a:rPr lang="en-US" altLang="ko-KR" dirty="0" smtClean="0"/>
              <a:t>(1)</a:t>
            </a:r>
            <a:r>
              <a:rPr lang="ko-KR" altLang="en-US" dirty="0" smtClean="0"/>
              <a:t>회 오류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12047"/>
            <a:ext cx="395112" cy="2297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72933" y="2353735"/>
            <a:ext cx="2302934" cy="81279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504768" y="227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9" name="직사각형 18"/>
          <p:cNvSpPr/>
          <p:nvPr/>
        </p:nvSpPr>
        <p:spPr>
          <a:xfrm>
            <a:off x="1896397" y="2984357"/>
            <a:ext cx="1410774" cy="1640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732819" y="294878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0898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 smtClean="0"/>
              <a:t>CJ ONE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CJ ONE </a:t>
            </a:r>
            <a:r>
              <a:rPr lang="ko-KR" altLang="en-US" dirty="0" smtClean="0"/>
              <a:t>홈페이지로 이동하여 </a:t>
            </a:r>
            <a:r>
              <a:rPr lang="en-US" altLang="ko-KR" dirty="0" smtClean="0"/>
              <a:t>Mnet</a:t>
            </a:r>
            <a:r>
              <a:rPr lang="ko-KR" altLang="en-US" dirty="0" smtClean="0"/>
              <a:t>과 통합회원 가입을 유도한다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E-mail</a:t>
            </a:r>
            <a:r>
              <a:rPr lang="ko-KR" altLang="en-US" dirty="0" smtClean="0"/>
              <a:t>회원가입은 회원 정보를 입력하려 회원가입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SNS</a:t>
            </a:r>
            <a:r>
              <a:rPr lang="ko-KR" altLang="en-US" dirty="0" smtClean="0"/>
              <a:t>연동 회원가입은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홈페이지로 가서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로그인 후 </a:t>
            </a:r>
            <a:r>
              <a:rPr lang="en-US" altLang="ko-KR" dirty="0" smtClean="0"/>
              <a:t>Mnet</a:t>
            </a:r>
            <a:r>
              <a:rPr lang="ko-KR" altLang="en-US" dirty="0" smtClean="0"/>
              <a:t>과 계정 연동 승인을 요청한다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9910" y="2048934"/>
            <a:ext cx="2190045" cy="2314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04012" y="191287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3245554" y="2331155"/>
            <a:ext cx="2184402" cy="16933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98368" y="23136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4265" y="2590801"/>
            <a:ext cx="2212623" cy="6773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041924" y="255490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5920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멤버십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멤버십 메인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9" name="내용 개체 틀 1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회원 이름 과 등급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회원이름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님은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등급 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등급입니다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멤버십 기준 보기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멤버십 혜택 보기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멤버십혜택 전체보기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 등급 혜택 보기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9911" y="3081868"/>
            <a:ext cx="2178756" cy="19191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51198" y="2720623"/>
            <a:ext cx="2139245" cy="2935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488264" y="2054579"/>
            <a:ext cx="1693335" cy="1919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442679" y="191851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6" name="직사각형 25"/>
          <p:cNvSpPr/>
          <p:nvPr/>
        </p:nvSpPr>
        <p:spPr>
          <a:xfrm>
            <a:off x="3742265" y="2297290"/>
            <a:ext cx="558801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578145" y="22628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385733" y="2302935"/>
            <a:ext cx="575734" cy="14110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5006190" y="228540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54812" y="295709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60456" y="26184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14211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 정보 입력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닉네임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이메일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비밀번호 확인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생년월일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선택박스 제공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성별 남자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휴대폰번호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56844" y="2015068"/>
            <a:ext cx="2201334" cy="20715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53212" y="20088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36279" y="219509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058856" y="241943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3058856" y="26211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3087079" y="2924562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3058857" y="322371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3070146" y="3483362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229071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이메일</a:t>
            </a:r>
            <a:r>
              <a:rPr lang="ko-KR" altLang="en-US" dirty="0" smtClean="0"/>
              <a:t> 유효성 검사를 </a:t>
            </a:r>
            <a:r>
              <a:rPr lang="ko-KR" altLang="en-US" dirty="0" err="1" smtClean="0"/>
              <a:t>입력받는</a:t>
            </a:r>
            <a:r>
              <a:rPr lang="ko-KR" altLang="en-US" dirty="0" smtClean="0"/>
              <a:t> 순간에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메시지 제공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형식이 올바르지 않은 </a:t>
            </a:r>
            <a:r>
              <a:rPr lang="ko-KR" altLang="en-US" dirty="0" err="1" smtClean="0"/>
              <a:t>이메일입니다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04013" y="221767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56843" y="2212623"/>
            <a:ext cx="846667" cy="2483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3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다음단계 버튼을 누르면 비밀번호 유효성 검사를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비밀번호는 영문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</a:t>
            </a:r>
            <a:r>
              <a:rPr lang="en-US" altLang="ko-KR" dirty="0" smtClean="0"/>
              <a:t>8 ~ 12 </a:t>
            </a:r>
            <a:r>
              <a:rPr lang="ko-KR" altLang="en-US" dirty="0" smtClean="0"/>
              <a:t>자 </a:t>
            </a:r>
            <a:r>
              <a:rPr lang="ko-KR" altLang="en-US" dirty="0" err="1" smtClean="0"/>
              <a:t>사용해야합니다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28621" y="2852709"/>
            <a:ext cx="1896399" cy="20259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47568" y="284420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736293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이메일</a:t>
            </a:r>
            <a:r>
              <a:rPr lang="ko-KR" altLang="en-US" dirty="0" smtClean="0"/>
              <a:t> 인증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사용자가 가입한 </a:t>
            </a:r>
            <a:r>
              <a:rPr lang="ko-KR" altLang="en-US" dirty="0" err="1" smtClean="0"/>
              <a:t>이메일로</a:t>
            </a:r>
            <a:r>
              <a:rPr lang="ko-KR" altLang="en-US" dirty="0" smtClean="0"/>
              <a:t> 인증 정보를 보낸다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사용자 </a:t>
            </a:r>
            <a:r>
              <a:rPr lang="ko-KR" altLang="en-US" dirty="0" err="1" smtClean="0"/>
              <a:t>이메일을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인증메일 발송 버튼을 누르면 </a:t>
            </a:r>
            <a:r>
              <a:rPr lang="ko-KR" altLang="en-US" dirty="0" err="1" smtClean="0"/>
              <a:t>회원가입할</a:t>
            </a:r>
            <a:r>
              <a:rPr lang="ko-KR" altLang="en-US" dirty="0" smtClean="0"/>
              <a:t> 때 아이디로 입력한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267951" y="261477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10276" y="1970618"/>
            <a:ext cx="2276123" cy="106468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68029" y="184161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4376775" y="2798360"/>
            <a:ext cx="1038443" cy="20766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8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인증 완료 메시지 제공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메인페이지로</a:t>
            </a:r>
            <a:r>
              <a:rPr lang="ko-KR" altLang="en-US" dirty="0" smtClean="0"/>
              <a:t> 돌아갈 아이콘이나 버튼이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85126" y="1932518"/>
            <a:ext cx="1171223" cy="51858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5106379" y="180351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701700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인증 요청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정보가 전송된다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89476" y="2427818"/>
            <a:ext cx="2453923" cy="16425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874229" y="23305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459416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인증 완료 메시지와 가입 완료한 아이디 출력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인증 및 회원 가입 완료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입력하신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주소로 신규 회원 가입이 완료되었습니다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하단의 로그인 버튼을 눌러 새로 가입한 계정을 사용해보세요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err="1" smtClean="0"/>
              <a:t>로그인버튼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29326" y="1716618"/>
            <a:ext cx="2307873" cy="22521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04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 서비스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검색어가 포함된 아티스트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검색어가 포함된 곡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검색어가 포함된 앨범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검색어가 포함된 영상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2676" y="1557868"/>
            <a:ext cx="1768123" cy="29252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28900" y="1811868"/>
            <a:ext cx="1149349" cy="25950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039329" y="14923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509229" y="171037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515579" y="241026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2515579" y="3052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2502879" y="37147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79006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– 2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 카테고리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통합검색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아티스트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플레이리스트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스페셜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검색어가 포함된 </a:t>
            </a:r>
            <a:r>
              <a:rPr lang="ko-KR" altLang="en-US" dirty="0" err="1" smtClean="0"/>
              <a:t>아티스트중</a:t>
            </a:r>
            <a:r>
              <a:rPr lang="ko-KR" altLang="en-US" dirty="0" smtClean="0"/>
              <a:t> 대표 아티스트의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활동연대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활동유형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활동장르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데뷔날짜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2</a:t>
            </a:r>
            <a:r>
              <a:rPr lang="ko-KR" altLang="en-US" dirty="0" smtClean="0"/>
              <a:t>번에서 검색된 아티스트의 곡 또는 앨범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93943" y="103798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27109" y="2116667"/>
            <a:ext cx="2946401" cy="2314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30724" y="201447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2455331" y="2438401"/>
            <a:ext cx="1456269" cy="8015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58946" y="234749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3" name="직사각형 22"/>
          <p:cNvSpPr/>
          <p:nvPr/>
        </p:nvSpPr>
        <p:spPr>
          <a:xfrm>
            <a:off x="4425242" y="2624668"/>
            <a:ext cx="953913" cy="6491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4334501" y="250974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06132" y="3403601"/>
            <a:ext cx="2822223" cy="13885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2437968" y="333804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0875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곡 담기 </a:t>
            </a:r>
            <a:r>
              <a:rPr lang="ko-KR" altLang="en-US" dirty="0" err="1" smtClean="0"/>
              <a:t>담은후</a:t>
            </a:r>
            <a:r>
              <a:rPr lang="ko-KR" altLang="en-US" dirty="0" smtClean="0"/>
              <a:t> 바로 재생가능하고 마이 앨범에 담을 수 있고 </a:t>
            </a:r>
            <a:r>
              <a:rPr lang="ko-KR" altLang="en-US" dirty="0" err="1" smtClean="0"/>
              <a:t>마이플레이리스트를</a:t>
            </a:r>
            <a:r>
              <a:rPr lang="ko-KR" altLang="en-US" dirty="0" smtClean="0"/>
              <a:t> 추가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87332" y="2822223"/>
            <a:ext cx="1100667" cy="120226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368368" y="269180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34539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멤버십 등급 기준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멤버십 등급 기준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PLATINUM : </a:t>
            </a:r>
            <a:r>
              <a:rPr lang="ko-KR" altLang="en-US" dirty="0" smtClean="0"/>
              <a:t>이용권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이상 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DIAMOND : </a:t>
            </a:r>
            <a:r>
              <a:rPr lang="ko-KR" altLang="en-US" dirty="0"/>
              <a:t>이용권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</a:t>
            </a:r>
            <a:r>
              <a:rPr lang="ko-KR" altLang="en-US" dirty="0"/>
              <a:t>이상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GOLD : </a:t>
            </a:r>
            <a:r>
              <a:rPr lang="ko-KR" altLang="en-US" dirty="0"/>
              <a:t>이용권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개월 </a:t>
            </a:r>
            <a:r>
              <a:rPr lang="ko-KR" altLang="en-US" dirty="0"/>
              <a:t>이상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SILVER </a:t>
            </a:r>
            <a:r>
              <a:rPr lang="en-US" altLang="ko-KR" dirty="0"/>
              <a:t>: </a:t>
            </a:r>
            <a:r>
              <a:rPr lang="ko-KR" altLang="en-US" dirty="0"/>
              <a:t>이용권 </a:t>
            </a:r>
            <a:r>
              <a:rPr lang="en-US" altLang="ko-KR" dirty="0"/>
              <a:t>6</a:t>
            </a:r>
            <a:r>
              <a:rPr lang="ko-KR" altLang="en-US" dirty="0"/>
              <a:t>개월 이상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PINK </a:t>
            </a:r>
            <a:r>
              <a:rPr lang="en-US" altLang="ko-KR" dirty="0"/>
              <a:t>: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만원 이상 이용권 사용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일반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나머지 일반 사용자</a:t>
            </a:r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ko-KR" altLang="en-US" dirty="0" smtClean="0"/>
              <a:t>등급 업데이트 날짜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등급 업데이트는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적용됩니다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-722760" y="2847234"/>
            <a:ext cx="558496" cy="76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6" name="직사각형 25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56844" y="1168401"/>
            <a:ext cx="2156178" cy="20658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77390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3239910" y="4380090"/>
            <a:ext cx="1207912" cy="2144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54812" y="424967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85415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검색어가 </a:t>
            </a:r>
            <a:r>
              <a:rPr lang="ko-KR" altLang="en-US" dirty="0" err="1" smtClean="0"/>
              <a:t>곡정보에</a:t>
            </a:r>
            <a:r>
              <a:rPr lang="ko-KR" altLang="en-US" dirty="0" smtClean="0"/>
              <a:t> 포함된 곡 검색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검색어가 앨범 정보에 포함된 앨범 검색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앨범사진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앨범명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소개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 날짜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77911" y="1433690"/>
            <a:ext cx="2968978" cy="187395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30723" y="13145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2477910" y="3392313"/>
            <a:ext cx="2980268" cy="15014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30723" y="3346562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92421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5433" y="1079004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검색어가 포함된 영상 목록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영상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 날짜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검색어가 포함된 프로그램 목록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프로그램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 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다시보기</a:t>
            </a:r>
            <a:r>
              <a:rPr lang="ko-KR" altLang="en-US" dirty="0" smtClean="0"/>
              <a:t> 가능한 영상 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다시보기</a:t>
            </a:r>
            <a:r>
              <a:rPr lang="ko-KR" altLang="en-US" dirty="0" smtClean="0"/>
              <a:t> 유형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클립</a:t>
            </a:r>
            <a:r>
              <a:rPr lang="en-US" altLang="ko-KR" dirty="0" smtClean="0"/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508001" y="756357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83554" y="1433690"/>
            <a:ext cx="2952045" cy="25287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83553" y="4064001"/>
            <a:ext cx="1444979" cy="7789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75879" y="133149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81524" y="397874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5215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가사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가사에 검색어가 포함된 노래 목록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2477910" y="1478844"/>
            <a:ext cx="2935112" cy="336973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81523" y="1376652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512933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검색어가 포함된 가수의 사진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가수명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검색어가 포함된 플레이 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플레이 리스트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좋아요수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1465" y="1501423"/>
            <a:ext cx="3053645" cy="17836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21465" y="3347156"/>
            <a:ext cx="3042357" cy="146191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13790" y="138794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19435" y="32788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74601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- 8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검색어가 포함된 매거진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게시날짜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38399" y="1456268"/>
            <a:ext cx="2980268" cy="34939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25079" y="13653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913476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아티스트 검색 </a:t>
            </a:r>
            <a:r>
              <a:rPr lang="en-US" altLang="ko-KR" dirty="0" smtClean="0"/>
              <a:t>- 9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검색어가 포함된 아티스트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아티스트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활동 장르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소속사</a:t>
            </a:r>
            <a:r>
              <a:rPr lang="en-US" altLang="ko-KR" dirty="0" smtClean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검색된 정보의 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83553" y="2009422"/>
            <a:ext cx="2912535" cy="23650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92813" y="19241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2714977" y="2054580"/>
            <a:ext cx="310445" cy="1354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663745" y="191852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33638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검색 </a:t>
            </a:r>
            <a:r>
              <a:rPr lang="en-US" altLang="ko-KR" dirty="0" smtClean="0"/>
              <a:t>- 10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검색어가 포함된 곡 검색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곡 검색 분류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아티스트명</a:t>
            </a:r>
            <a:r>
              <a:rPr lang="ko-KR" altLang="en-US" dirty="0" smtClean="0"/>
              <a:t> 일치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곡명일치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앨범명</a:t>
            </a:r>
            <a:r>
              <a:rPr lang="ko-KR" altLang="en-US" dirty="0" smtClean="0"/>
              <a:t> 일치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모든 검색은 검색어가 포함되어있다면 검색 가능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 startAt="3"/>
            </a:pPr>
            <a:r>
              <a:rPr lang="ko-KR" altLang="en-US" dirty="0" smtClean="0"/>
              <a:t>정렬 유형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정확도순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인기순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가나다순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72265" y="1778000"/>
            <a:ext cx="2974623" cy="30028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36368" y="166451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2528709" y="1941689"/>
            <a:ext cx="1495779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404101" y="18733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645376" y="1958624"/>
            <a:ext cx="739423" cy="1580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4492546" y="18832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4546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- 11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365" y="1067715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검색어가 포함된 앨범 검색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 분류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앨범명</a:t>
            </a:r>
            <a:r>
              <a:rPr lang="ko-KR" altLang="en-US" dirty="0" smtClean="0"/>
              <a:t> 일치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아티스트명</a:t>
            </a:r>
            <a:r>
              <a:rPr lang="ko-KR" altLang="en-US" dirty="0" smtClean="0"/>
              <a:t> 일치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94843" y="2336801"/>
            <a:ext cx="2923823" cy="247226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75879" y="218380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2539999" y="2500490"/>
            <a:ext cx="1128890" cy="15239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404102" y="247167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7138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- 12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검색어가 영상 제목에 포함된 영상 검색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 분류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다시보기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구간클릭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뮤직비디오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기타영상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32753" y="2336802"/>
            <a:ext cx="2985913" cy="248355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06132" y="2534357"/>
            <a:ext cx="1755423" cy="11288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296857" y="25111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291212" y="219509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589460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- 13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검색어가 프로그램 명에 포함된 프로그램 검색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 </a:t>
            </a:r>
            <a:r>
              <a:rPr lang="ko-KR" altLang="en-US" dirty="0" smtClean="0"/>
              <a:t>검색 분류 전체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방영중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종영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62845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00488" y="2370667"/>
            <a:ext cx="2912534" cy="9482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98457" y="22120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36368" y="249989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534355" y="2523068"/>
            <a:ext cx="835378" cy="1241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4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멤버십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멤버십 혜택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멤버십 혜택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CULTURE WEEK</a:t>
            </a:r>
          </a:p>
          <a:p>
            <a:pPr marL="0" indent="0">
              <a:buNone/>
            </a:pPr>
            <a:r>
              <a:rPr lang="ko-KR" altLang="en-US" dirty="0" smtClean="0"/>
              <a:t>매달 새로운 문화를 만나다 방청권</a:t>
            </a:r>
            <a:r>
              <a:rPr lang="en-US" altLang="ko-KR" dirty="0" smtClean="0"/>
              <a:t>,</a:t>
            </a:r>
            <a:r>
              <a:rPr lang="ko-KR" altLang="en-US" dirty="0" smtClean="0"/>
              <a:t>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페스티벌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전시호 초대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MNET MUSIC</a:t>
            </a:r>
          </a:p>
          <a:p>
            <a:pPr marL="0" indent="0">
              <a:buNone/>
            </a:pPr>
            <a:r>
              <a:rPr lang="ko-KR" altLang="en-US" dirty="0" smtClean="0"/>
              <a:t>음악의 모든 것을 경험하다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헤드폰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굿즈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독점 사진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음원</a:t>
            </a:r>
            <a:r>
              <a:rPr lang="ko-KR" altLang="en-US" dirty="0" smtClean="0"/>
              <a:t> 증정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SPECIAL GIFT</a:t>
            </a:r>
          </a:p>
          <a:p>
            <a:pPr marL="0" indent="0">
              <a:buNone/>
            </a:pPr>
            <a:r>
              <a:rPr lang="ko-KR" altLang="en-US" dirty="0" smtClean="0"/>
              <a:t>삼을 특별하게 할 모든 것 강의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리미티드</a:t>
            </a:r>
            <a:r>
              <a:rPr lang="ko-KR" altLang="en-US" dirty="0"/>
              <a:t> </a:t>
            </a:r>
            <a:r>
              <a:rPr lang="ko-KR" altLang="en-US" dirty="0" err="1" smtClean="0"/>
              <a:t>에디션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할일 쿠폰 선물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68490" y="750713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58443" y="1941691"/>
            <a:ext cx="2015068" cy="23085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273346" y="179434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25859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- 14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가사에 검색어가 포함된 가사검색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 분류 전체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가사일치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곡명일치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77909" y="2359378"/>
            <a:ext cx="2918179" cy="2460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47657" y="2240252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296857" y="249425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517420" y="2500489"/>
            <a:ext cx="1016001" cy="1806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768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 검색 </a:t>
            </a:r>
            <a:r>
              <a:rPr lang="en-US" altLang="ko-KR" dirty="0" smtClean="0"/>
              <a:t>- 15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240818"/>
            <a:ext cx="6989762" cy="342862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검색어가 사진명에 포함된 사진검색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 분류 전체포토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일반포토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방송포토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고화질포토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77010" y="9928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18353" y="1817512"/>
            <a:ext cx="4459113" cy="288430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33257" y="169838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1665110" y="2054579"/>
            <a:ext cx="2020711" cy="1580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89701" y="203705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3451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- 16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240818"/>
            <a:ext cx="6989762" cy="342862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플레이리스트 제목에 검색어가 포함된 플레이리스트 검색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 분류 전체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플레이리스트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플레이리스트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플레이리스트 제작자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79779" y="722490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46577" y="2246489"/>
            <a:ext cx="4408312" cy="255128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05035" y="207091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1642531" y="2568224"/>
            <a:ext cx="2997201" cy="16368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500990" y="247167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68342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- 17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240818"/>
            <a:ext cx="6989762" cy="342862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검색어가 기사이름 또는 내용에 포함되어있는 기사 검색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35288" y="3183468"/>
            <a:ext cx="4453468" cy="15860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21968" y="305869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562949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프라임팩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덕질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62071"/>
            <a:ext cx="6989762" cy="37861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아이돌팬을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아이돌</a:t>
            </a:r>
            <a:r>
              <a:rPr lang="ko-KR" altLang="en-US" dirty="0" smtClean="0"/>
              <a:t> 홍보 하는 페이지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28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상세정보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상세정보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92701" y="977900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곡 상세보기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상세보기 버튼을 클릭하면 </a:t>
            </a:r>
            <a:r>
              <a:rPr lang="ko-KR" altLang="en-US" dirty="0" err="1" smtClean="0"/>
              <a:t>곡에대한</a:t>
            </a:r>
            <a:r>
              <a:rPr lang="ko-KR" altLang="en-US" dirty="0" smtClean="0"/>
              <a:t> 상세 정보로 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아티스트정보를 볼 수 있는 페이지로 이동하는 버튼을 제공한다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67074" y="3006725"/>
            <a:ext cx="2257425" cy="3746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05425" y="3463925"/>
            <a:ext cx="180975" cy="241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5104101" y="34988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63874" y="29549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57399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정보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73651" y="1311275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상세정보에서 곡을 클릭한 경우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곡 정보의 카테고리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상세정보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유사 곡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 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곡의 상세정보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장르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작곡가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편곡가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 곡의 아티스트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아티스트 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아티스트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솔로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그룹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장르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81350" y="2863849"/>
            <a:ext cx="2266950" cy="21272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09925" y="3254374"/>
            <a:ext cx="2266950" cy="6127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09925" y="3959224"/>
            <a:ext cx="2266950" cy="1012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980026" y="28130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16249" y="319310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987674" y="388028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0729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상세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상세 정보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126" y="873125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이 곡의 수록한 앨범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앨범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발매 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가사 정보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28974" y="2520949"/>
            <a:ext cx="2219325" cy="196532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48024" y="1816100"/>
            <a:ext cx="1133475" cy="584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056226" y="1717675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97199" y="245015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0568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상세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유사곡</a:t>
            </a:r>
            <a:r>
              <a:rPr lang="ko-KR" altLang="en-US" dirty="0" smtClean="0"/>
              <a:t>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126" y="873125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유사곡</a:t>
            </a:r>
            <a:r>
              <a:rPr lang="ko-KR" altLang="en-US" dirty="0" smtClean="0"/>
              <a:t> 제공 메시지와 목록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곡과 비슷한 스타일의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곡을 들어보세요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09924" y="2701925"/>
            <a:ext cx="2247901" cy="1993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084801" y="26606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6974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상세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관련 곡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126" y="873125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이 곡의 다른 버전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편곡</a:t>
            </a:r>
            <a:r>
              <a:rPr lang="en-US" altLang="ko-KR" dirty="0"/>
              <a:t>(</a:t>
            </a:r>
            <a:r>
              <a:rPr lang="ko-KR" altLang="en-US" dirty="0" smtClean="0"/>
              <a:t>곡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아티스트가 같은데 버전이 다른 경우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작곡가의 다른 </a:t>
            </a:r>
            <a:r>
              <a:rPr lang="ko-KR" altLang="en-US" dirty="0" err="1" smtClean="0"/>
              <a:t>인기곡</a:t>
            </a:r>
            <a:r>
              <a:rPr lang="en-US" altLang="ko-KR" dirty="0" smtClean="0"/>
              <a:t>( </a:t>
            </a:r>
            <a:r>
              <a:rPr lang="ko-KR" altLang="en-US" dirty="0" smtClean="0"/>
              <a:t>노래 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목록 제공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00399" y="2997199"/>
            <a:ext cx="1704975" cy="51752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90874" y="3568699"/>
            <a:ext cx="2276476" cy="92710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018126" y="29273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87674" y="345980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590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최신 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최신 음악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최신 곡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카테고리 별 최신 곡 목록을 보여준다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최신 앨범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최신 앨범 목록을 보여준다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최신 곡 또는 최신 앨범의 카테고리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종합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팝</a:t>
            </a:r>
            <a:r>
              <a:rPr lang="en-US" altLang="ko-KR" dirty="0" smtClean="0"/>
              <a:t>, JPOP, OST, </a:t>
            </a:r>
            <a:r>
              <a:rPr lang="ko-KR" altLang="en-US" dirty="0" smtClean="0"/>
              <a:t>클래식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노래 목록의 전체 선택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노래 목록 전체 듣기버튼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음원</a:t>
            </a:r>
            <a:r>
              <a:rPr lang="ko-KR" altLang="en-US" dirty="0" smtClean="0"/>
              <a:t>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앨범사진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노래제목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가수명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페이지 제목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029701" y="90251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56000" y="1332090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707466" y="1332090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83465" y="1625601"/>
            <a:ext cx="2269067" cy="1580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183465" y="1896534"/>
            <a:ext cx="474135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19687" y="1896534"/>
            <a:ext cx="474135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499124" y="117909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673168" y="117909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28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70146" y="148954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53212" y="18564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187746" y="185643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3172176" y="2105379"/>
            <a:ext cx="2415823" cy="3951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96768" y="20765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126088" y="1032935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53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앨범 상세정보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앨범 상세정보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01248" y="1002333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앨범 설명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앨범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등록일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앨범 작업</a:t>
            </a:r>
            <a:r>
              <a:rPr lang="en-US" altLang="ko-KR" dirty="0" smtClean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앨범 정보 카테고리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상세정보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수록 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아티스트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아티스트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장르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유통사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더보기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곡담기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플레이리스트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재생목록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공유하기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786" y="1025525"/>
            <a:ext cx="2341086" cy="4164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079763" y="1406938"/>
            <a:ext cx="1905828" cy="105796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47710" y="2192131"/>
            <a:ext cx="245993" cy="22307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79763" y="2540000"/>
            <a:ext cx="2134428" cy="24295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079763" y="2907747"/>
            <a:ext cx="2134428" cy="19524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96388" y="2490304"/>
            <a:ext cx="385141" cy="1733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896388" y="2848113"/>
            <a:ext cx="385141" cy="1733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896388" y="3195982"/>
            <a:ext cx="385141" cy="1733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96388" y="3523974"/>
            <a:ext cx="385141" cy="1733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23" idx="3"/>
          </p:cNvCxnSpPr>
          <p:nvPr/>
        </p:nvCxnSpPr>
        <p:spPr>
          <a:xfrm>
            <a:off x="4293703" y="2303670"/>
            <a:ext cx="1083367" cy="28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957952" y="1338746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3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926257" y="2482042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32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1936197" y="2864427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33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5792579" y="24218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3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973718" y="211429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3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5792579" y="2729977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sp>
        <p:nvSpPr>
          <p:cNvPr id="36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5792579" y="3057968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sp>
        <p:nvSpPr>
          <p:cNvPr id="37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5792579" y="3435655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601214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앨범 상세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앨범 상세 정보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앨범 </a:t>
            </a:r>
            <a:r>
              <a:rPr lang="ko-KR" altLang="en-US" dirty="0" err="1" smtClean="0"/>
              <a:t>수록곡</a:t>
            </a:r>
            <a:r>
              <a:rPr lang="ko-KR" altLang="en-US" dirty="0" smtClean="0"/>
              <a:t> 목록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앨범 사진</a:t>
            </a:r>
            <a:r>
              <a:rPr lang="en-US" altLang="ko-KR" dirty="0" smtClean="0"/>
              <a:t>, (title</a:t>
            </a:r>
            <a:r>
              <a:rPr lang="ko-KR" altLang="en-US" dirty="0" smtClean="0"/>
              <a:t>곡 명시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곡 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가수명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26026" y="873125"/>
            <a:ext cx="2341086" cy="41640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063737" y="2957444"/>
            <a:ext cx="2502176" cy="90887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882291" y="2879311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0289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아티스트 상세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아티스트 상세 정보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126" y="873125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아티스트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아티스트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아티스트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솔로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그룹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아티스트 정보 카테고리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상세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</a:t>
            </a:r>
            <a:r>
              <a:rPr lang="en-US" altLang="ko-KR" dirty="0"/>
              <a:t> (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영상</a:t>
            </a:r>
            <a:r>
              <a:rPr lang="en-US" altLang="ko-KR" dirty="0"/>
              <a:t> (</a:t>
            </a:r>
            <a:r>
              <a:rPr lang="ko-KR" altLang="en-US" dirty="0"/>
              <a:t>수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en-US" altLang="ko-KR" dirty="0"/>
              <a:t>(</a:t>
            </a:r>
            <a:r>
              <a:rPr lang="ko-KR" altLang="en-US" dirty="0"/>
              <a:t>수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활동 유형</a:t>
            </a:r>
            <a:r>
              <a:rPr lang="en-US" altLang="ko-KR" dirty="0" smtClean="0"/>
              <a:t>(</a:t>
            </a:r>
            <a:r>
              <a:rPr lang="ko-KR" altLang="en-US" dirty="0" smtClean="0"/>
              <a:t>남성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솔로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활동 장르</a:t>
            </a:r>
            <a:r>
              <a:rPr lang="en-US" altLang="ko-KR" dirty="0" smtClean="0"/>
              <a:t>(</a:t>
            </a:r>
            <a:r>
              <a:rPr lang="ko-KR" altLang="en-US" dirty="0" smtClean="0"/>
              <a:t>힙합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활동연대</a:t>
            </a:r>
            <a:r>
              <a:rPr lang="en-US" altLang="ko-KR" dirty="0" smtClean="0"/>
              <a:t>( 2010), </a:t>
            </a:r>
            <a:r>
              <a:rPr lang="ko-KR" altLang="en-US" dirty="0" smtClean="0"/>
              <a:t>출생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83005" y="1237973"/>
            <a:ext cx="2293455" cy="10380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061195" y="1149902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192946" y="2430669"/>
            <a:ext cx="2243758" cy="2330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029501" y="234289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22763" y="2788477"/>
            <a:ext cx="2223880" cy="10877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019562" y="2755097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60014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아티스트 상세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아티스트 상세 정보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126" y="873125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아티스트의 앨범 목록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앨범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아티스트명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등록일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83615" y="2818296"/>
            <a:ext cx="2571750" cy="998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931987" y="2720284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87979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곡의 아티스트 상세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곡의 아티스트 상세 정보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126" y="873125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아티스트의 곡 종류 카테고리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발매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작사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작곡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참여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노래 목록들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노래사진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노래제목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아티스트명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앨범명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47999" y="2705101"/>
            <a:ext cx="2543175" cy="228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894301" y="25844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047999" y="3200400"/>
            <a:ext cx="2543175" cy="125729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882899" y="311690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46705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곡의 아티스트 상세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곡의 아티스트 상세 정보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126" y="873125"/>
            <a:ext cx="2341086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영상의 분류와 개수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뮤직비디오 </a:t>
            </a:r>
            <a:r>
              <a:rPr lang="en-US" altLang="ko-KR" dirty="0" smtClean="0"/>
              <a:t>1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영상 </a:t>
            </a:r>
            <a:r>
              <a:rPr lang="ko-KR" altLang="en-US" dirty="0" err="1" smtClean="0"/>
              <a:t>썸네일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아티스트명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등록일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86099" y="3025775"/>
            <a:ext cx="2562225" cy="127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86099" y="3197224"/>
            <a:ext cx="2562225" cy="47942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922876" y="2898775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49574" y="31264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62750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07F772-9205-4809-B4AB-691D6B2A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872836"/>
            <a:ext cx="6989762" cy="41646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02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07F772-9205-4809-B4AB-691D6B2A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872836"/>
            <a:ext cx="6989762" cy="41646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16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07F772-9205-4809-B4AB-691D6B2A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872836"/>
            <a:ext cx="6989762" cy="41646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435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07F772-9205-4809-B4AB-691D6B2A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872836"/>
            <a:ext cx="6989762" cy="41646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12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" y="2088674"/>
            <a:ext cx="2337919" cy="4164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엠넷</a:t>
            </a:r>
            <a:r>
              <a:rPr lang="ko-KR" altLang="en-US" dirty="0" smtClean="0"/>
              <a:t> 차트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엠넷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65709" y="873125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차트 카테고리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엠카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시대별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업데이트 날짜와 시간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년도</a:t>
            </a:r>
            <a:r>
              <a:rPr lang="en-US" altLang="ko-KR" dirty="0" smtClean="0"/>
              <a:t>.</a:t>
            </a:r>
            <a:r>
              <a:rPr lang="ko-KR" altLang="en-US" dirty="0" smtClean="0"/>
              <a:t>월</a:t>
            </a:r>
            <a:r>
              <a:rPr lang="en-US" altLang="ko-KR" dirty="0" smtClean="0"/>
              <a:t>.</a:t>
            </a:r>
            <a:r>
              <a:rPr lang="ko-KR" altLang="en-US" dirty="0" smtClean="0"/>
              <a:t>일</a:t>
            </a:r>
            <a:r>
              <a:rPr lang="en-US" altLang="ko-KR" dirty="0"/>
              <a:t> </a:t>
            </a:r>
            <a:r>
              <a:rPr lang="ko-KR" altLang="en-US" dirty="0" smtClean="0"/>
              <a:t>시</a:t>
            </a:r>
            <a:r>
              <a:rPr lang="en-US" altLang="ko-KR" dirty="0" smtClean="0"/>
              <a:t>: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(AM/PM)</a:t>
            </a:r>
            <a:br>
              <a:rPr lang="en-US" altLang="ko-KR" dirty="0" smtClean="0"/>
            </a:br>
            <a:r>
              <a:rPr lang="ko-KR" altLang="en-US" dirty="0" smtClean="0"/>
              <a:t>듣기 </a:t>
            </a:r>
            <a:r>
              <a:rPr lang="en-US" altLang="ko-KR" dirty="0" smtClean="0"/>
              <a:t>40% </a:t>
            </a:r>
            <a:r>
              <a:rPr lang="ko-KR" altLang="en-US" dirty="0" smtClean="0"/>
              <a:t>다운로드 </a:t>
            </a:r>
            <a:r>
              <a:rPr lang="en-US" altLang="ko-KR" dirty="0" smtClean="0"/>
              <a:t>60% </a:t>
            </a:r>
            <a:r>
              <a:rPr lang="ko-KR" altLang="en-US" dirty="0" smtClean="0"/>
              <a:t>기준으로 차트 </a:t>
            </a:r>
            <a:r>
              <a:rPr lang="ko-KR" altLang="en-US" dirty="0" err="1" smtClean="0"/>
              <a:t>순위정한다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차트 카테고리에서 </a:t>
            </a:r>
            <a:r>
              <a:rPr lang="ko-KR" altLang="en-US" dirty="0" err="1" smtClean="0"/>
              <a:t>엠카를</a:t>
            </a:r>
            <a:r>
              <a:rPr lang="ko-KR" altLang="en-US" dirty="0" smtClean="0"/>
              <a:t> 선택하면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위 곡을 보여주고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 투표 버튼이 제공된다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dirty="0" smtClean="0"/>
              <a:t>투표하기를 누르면 </a:t>
            </a:r>
            <a:r>
              <a:rPr lang="ko-KR" altLang="en-US" dirty="0"/>
              <a:t>투표</a:t>
            </a:r>
            <a:r>
              <a:rPr lang="en-US" altLang="ko-KR" dirty="0"/>
              <a:t>&amp; </a:t>
            </a:r>
            <a:r>
              <a:rPr lang="ko-KR" altLang="en-US" dirty="0"/>
              <a:t>차트로 이동된다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74134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13288" y="1326445"/>
            <a:ext cx="2071511" cy="1862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94324" y="117909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3183465" y="1614312"/>
            <a:ext cx="976491" cy="1749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96768" y="148389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01937" y="2809311"/>
            <a:ext cx="2308410" cy="145058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48971" y="275076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78301" y="4030336"/>
            <a:ext cx="1339255" cy="18028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697958" y="400922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4565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07F772-9205-4809-B4AB-691D6B2A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872836"/>
            <a:ext cx="6989762" cy="41646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45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07F772-9205-4809-B4AB-691D6B2A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872836"/>
            <a:ext cx="6989762" cy="41646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707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07F772-9205-4809-B4AB-691D6B2A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872836"/>
            <a:ext cx="6989762" cy="41646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66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엠카</a:t>
            </a:r>
            <a:r>
              <a:rPr lang="ko-KR" altLang="en-US" dirty="0" smtClean="0"/>
              <a:t> 투표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차트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투표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차트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6449" y="1059290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후보곡</a:t>
            </a:r>
            <a:r>
              <a:rPr lang="ko-KR" altLang="en-US" dirty="0" smtClean="0"/>
              <a:t> 투표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엠카차트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사전투표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 투표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투표 기간 안내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년</a:t>
            </a:r>
            <a:r>
              <a:rPr lang="en-US" altLang="ko-KR" dirty="0" smtClean="0"/>
              <a:t>.</a:t>
            </a:r>
            <a:r>
              <a:rPr lang="ko-KR" altLang="en-US" dirty="0" smtClean="0"/>
              <a:t>월</a:t>
            </a:r>
            <a:r>
              <a:rPr lang="en-US" altLang="ko-KR" dirty="0" smtClean="0"/>
              <a:t>.</a:t>
            </a:r>
            <a:r>
              <a:rPr lang="ko-KR" altLang="en-US" dirty="0" smtClean="0"/>
              <a:t>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</a:t>
            </a:r>
            <a:r>
              <a:rPr lang="en-US" altLang="ko-KR" dirty="0" smtClean="0"/>
              <a:t>: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~ </a:t>
            </a:r>
            <a:r>
              <a:rPr lang="ko-KR" altLang="en-US" dirty="0" smtClean="0"/>
              <a:t>년</a:t>
            </a:r>
            <a:r>
              <a:rPr lang="en-US" altLang="ko-KR" dirty="0" smtClean="0"/>
              <a:t>.</a:t>
            </a:r>
            <a:r>
              <a:rPr lang="ko-KR" altLang="en-US" dirty="0" smtClean="0"/>
              <a:t>월</a:t>
            </a:r>
            <a:r>
              <a:rPr lang="en-US" altLang="ko-KR" dirty="0" smtClean="0"/>
              <a:t>.</a:t>
            </a:r>
            <a:r>
              <a:rPr lang="ko-KR" altLang="en-US" dirty="0" smtClean="0"/>
              <a:t>일 시</a:t>
            </a:r>
            <a:r>
              <a:rPr lang="en-US" altLang="ko-KR" dirty="0" smtClean="0"/>
              <a:t>:</a:t>
            </a:r>
            <a:r>
              <a:rPr lang="ko-KR" altLang="en-US" dirty="0" smtClean="0"/>
              <a:t>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투표횟수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펼치기 버튼을 누르면 안내 메시지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모든 투표는 </a:t>
            </a:r>
            <a:r>
              <a:rPr lang="en-US" altLang="ko-KR" dirty="0" smtClean="0"/>
              <a:t>CJ ONE</a:t>
            </a:r>
            <a:r>
              <a:rPr lang="ko-KR" altLang="en-US" dirty="0" smtClean="0"/>
              <a:t>회원만 가능합니다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투표기간 중 유료가입여부에 따른 개별 투표횟수 부여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로그인한 무료회원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엠넷</a:t>
            </a:r>
            <a:r>
              <a:rPr lang="ko-KR" altLang="en-US" dirty="0" smtClean="0"/>
              <a:t> 유료회원 </a:t>
            </a:r>
            <a:r>
              <a:rPr lang="en-US" altLang="ko-KR" dirty="0" smtClean="0"/>
              <a:t>2</a:t>
            </a:r>
            <a:r>
              <a:rPr lang="ko-KR" altLang="en-US" dirty="0" smtClean="0"/>
              <a:t>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투표 유의 사항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 COUNTDOWN </a:t>
            </a:r>
            <a:r>
              <a:rPr lang="ko-KR" altLang="en-US" dirty="0" smtClean="0"/>
              <a:t>차트에 반영되는 사전 온라인 투표 </a:t>
            </a:r>
            <a:r>
              <a:rPr lang="ko-KR" altLang="en-US" dirty="0" err="1" smtClean="0"/>
              <a:t>득표육은</a:t>
            </a:r>
            <a:r>
              <a:rPr lang="ko-KR" altLang="en-US" dirty="0" smtClean="0"/>
              <a:t> 소수점 </a:t>
            </a:r>
            <a:r>
              <a:rPr lang="ko-KR" altLang="en-US" dirty="0" err="1" smtClean="0"/>
              <a:t>첫째자리를</a:t>
            </a:r>
            <a:r>
              <a:rPr lang="ko-KR" altLang="en-US" dirty="0" smtClean="0"/>
              <a:t> 반올림한 수치로 모든 후보의 득표율 총 합계가 </a:t>
            </a:r>
            <a:r>
              <a:rPr lang="en-US" altLang="ko-KR" dirty="0" smtClean="0"/>
              <a:t>100%</a:t>
            </a:r>
            <a:r>
              <a:rPr lang="ko-KR" altLang="en-US" dirty="0" smtClean="0"/>
              <a:t>를 초과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미달될 수 있음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금주 후보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내 맘속에 </a:t>
            </a:r>
            <a:r>
              <a:rPr lang="ko-KR" altLang="en-US" dirty="0" err="1" smtClean="0"/>
              <a:t>찜해둔</a:t>
            </a:r>
            <a:r>
              <a:rPr lang="ko-KR" altLang="en-US" dirty="0" smtClean="0"/>
              <a:t> </a:t>
            </a:r>
            <a:r>
              <a:rPr lang="en-US" altLang="ko-KR" dirty="0" smtClean="0"/>
              <a:t>Best Son 1</a:t>
            </a:r>
            <a:r>
              <a:rPr lang="ko-KR" altLang="en-US" dirty="0" smtClean="0"/>
              <a:t>개를 선택해주세요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ko-KR" altLang="en-US" dirty="0" smtClean="0"/>
              <a:t>커버사진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가수명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투표하기버튼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9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12" y="1063852"/>
            <a:ext cx="2337919" cy="4164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562395" y="1451402"/>
            <a:ext cx="490898" cy="1529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61245" y="2168685"/>
            <a:ext cx="2204714" cy="19123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90338" y="1451402"/>
            <a:ext cx="490898" cy="1529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61245" y="2420556"/>
            <a:ext cx="2204714" cy="19123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261245" y="2666951"/>
            <a:ext cx="2204714" cy="19123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61245" y="3126889"/>
            <a:ext cx="2204714" cy="206383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305595" y="2119406"/>
            <a:ext cx="1334118" cy="26789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305595" y="2442456"/>
            <a:ext cx="2248518" cy="276469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508324" y="129448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3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658168" y="129448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35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092190" y="205009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3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097665" y="2351248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3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097665" y="259764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38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097665" y="3057581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sp>
        <p:nvSpPr>
          <p:cNvPr id="3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136541" y="201177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sp>
        <p:nvSpPr>
          <p:cNvPr id="4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136541" y="2373150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2991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8320" y="1075717"/>
            <a:ext cx="2337919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투표횟수 안내와 투표권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추가획득 방법 안내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님의 남은 투표 횟수 </a:t>
            </a:r>
            <a:r>
              <a:rPr lang="en-US" altLang="ko-KR" dirty="0" smtClean="0"/>
              <a:t>(1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err="1" smtClean="0"/>
              <a:t>엠넷</a:t>
            </a:r>
            <a:r>
              <a:rPr lang="ko-KR" altLang="en-US" dirty="0" smtClean="0"/>
              <a:t> 유료회원 되고 투표횟수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추가하기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투표 여부 묻기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후보에 투표하시겠습니까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가수명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선택하신 후보에 대한 투표가 최종 완료됩니다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랜덤 문구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입력하기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감사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투표에</a:t>
            </a:r>
            <a:r>
              <a:rPr lang="en-US" altLang="ko-KR" dirty="0"/>
              <a:t> </a:t>
            </a:r>
            <a:r>
              <a:rPr lang="ko-KR" altLang="en-US" dirty="0" smtClean="0"/>
              <a:t>참여해 주셔서 감사합니다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님의 남은 투표횟수 </a:t>
            </a:r>
            <a:r>
              <a:rPr lang="en-US" altLang="ko-KR" dirty="0" smtClean="0"/>
              <a:t>(0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투표한 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에게 투표해주셔서 감사합니다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유료회원은 한 던 더 투표가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가입하기 버튼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722760" y="2935110"/>
            <a:ext cx="558496" cy="372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39922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5721" y="178161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5721" y="216399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5721" y="25463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5721" y="1009763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-485423" y="745068"/>
            <a:ext cx="395112" cy="163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514693" y="299506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9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43" y="1074805"/>
            <a:ext cx="2337919" cy="4164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415104" y="2289145"/>
            <a:ext cx="2204714" cy="58546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44526" y="1862059"/>
            <a:ext cx="1832383" cy="68950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44526" y="2683376"/>
            <a:ext cx="1832383" cy="68950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44526" y="3521122"/>
            <a:ext cx="1952844" cy="68950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415104" y="2913346"/>
            <a:ext cx="2204714" cy="426678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15104" y="3406136"/>
            <a:ext cx="2204714" cy="68402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48094" y="1787277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sp>
        <p:nvSpPr>
          <p:cNvPr id="3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48094" y="2619545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3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48094" y="346823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3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246048" y="2186984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3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246048" y="2882366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35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246048" y="3408009"/>
            <a:ext cx="168594" cy="1685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255263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1693</Words>
  <Application>Microsoft Office PowerPoint</Application>
  <PresentationFormat>와이드스크린</PresentationFormat>
  <Paragraphs>944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5" baseType="lpstr">
      <vt:lpstr>맑은 고딕</vt:lpstr>
      <vt:lpstr>Arial</vt:lpstr>
      <vt:lpstr>Office 테마</vt:lpstr>
      <vt:lpstr>Mnet 메인페이지</vt:lpstr>
      <vt:lpstr>전체 메뉴</vt:lpstr>
      <vt:lpstr>멤버십</vt:lpstr>
      <vt:lpstr>멤버십 등급 기준</vt:lpstr>
      <vt:lpstr>멤버십 </vt:lpstr>
      <vt:lpstr>최신 음악</vt:lpstr>
      <vt:lpstr>엠넷 차트</vt:lpstr>
      <vt:lpstr>엠카 투표 &amp; 차트</vt:lpstr>
      <vt:lpstr>PowerPoint 프레젠테이션</vt:lpstr>
      <vt:lpstr>장르별 음악</vt:lpstr>
      <vt:lpstr>추천 음악</vt:lpstr>
      <vt:lpstr>추천음악</vt:lpstr>
      <vt:lpstr>추천음악</vt:lpstr>
      <vt:lpstr>추천 음악</vt:lpstr>
      <vt:lpstr>공개 플레이리스트</vt:lpstr>
      <vt:lpstr>공개 플레이리스트</vt:lpstr>
      <vt:lpstr>공개 플레이리스트</vt:lpstr>
      <vt:lpstr>플레이리스트</vt:lpstr>
      <vt:lpstr>플레이리스트 </vt:lpstr>
      <vt:lpstr>플레이리스트</vt:lpstr>
      <vt:lpstr>대댓글</vt:lpstr>
      <vt:lpstr>플레이리스트</vt:lpstr>
      <vt:lpstr>매거진</vt:lpstr>
      <vt:lpstr>ME</vt:lpstr>
      <vt:lpstr>ME</vt:lpstr>
      <vt:lpstr>ME</vt:lpstr>
      <vt:lpstr>로그인</vt:lpstr>
      <vt:lpstr>로그인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PowerPoint 프레젠테이션</vt:lpstr>
      <vt:lpstr>검색</vt:lpstr>
      <vt:lpstr>검색</vt:lpstr>
      <vt:lpstr>검색</vt:lpstr>
      <vt:lpstr>검색 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프라임팩</vt:lpstr>
      <vt:lpstr>곡 상세정보</vt:lpstr>
      <vt:lpstr>곡 정보</vt:lpstr>
      <vt:lpstr>곡 상세 정보</vt:lpstr>
      <vt:lpstr>곡 상세 정보</vt:lpstr>
      <vt:lpstr>곡 상세 정보</vt:lpstr>
      <vt:lpstr>곡 앨범 상세정보</vt:lpstr>
      <vt:lpstr>곡 앨범 상세 정보</vt:lpstr>
      <vt:lpstr>곡 아티스트 상세 정보</vt:lpstr>
      <vt:lpstr>곡 아티스트 상세 정보</vt:lpstr>
      <vt:lpstr>곡의 아티스트 상세 정보</vt:lpstr>
      <vt:lpstr>곡의 아티스트 상세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동훈</dc:creator>
  <cp:lastModifiedBy>Jun_Sung</cp:lastModifiedBy>
  <cp:revision>104</cp:revision>
  <dcterms:created xsi:type="dcterms:W3CDTF">2018-05-05T00:22:54Z</dcterms:created>
  <dcterms:modified xsi:type="dcterms:W3CDTF">2018-07-08T03:54:59Z</dcterms:modified>
</cp:coreProperties>
</file>